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57" r:id="rId2"/>
  </p:sldIdLst>
  <p:sldSz cx="17610138" cy="9906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kashita" initials="s" lastIdx="1" clrIdx="0">
    <p:extLst>
      <p:ext uri="{19B8F6BF-5375-455C-9EA6-DF929625EA0E}">
        <p15:presenceInfo xmlns:p15="http://schemas.microsoft.com/office/powerpoint/2012/main" userId="sakashi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0000"/>
    <a:srgbClr val="000099"/>
    <a:srgbClr val="B9B9B9"/>
    <a:srgbClr val="660066"/>
    <a:srgbClr val="A50021"/>
    <a:srgbClr val="000000"/>
    <a:srgbClr val="D3FCD0"/>
    <a:srgbClr val="E6E6E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0" d="100"/>
          <a:sy n="50" d="100"/>
        </p:scale>
        <p:origin x="648"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94CD36BA-09DD-4DC4-A7B7-F350720F2F3B}" type="datetimeFigureOut">
              <a:rPr kumimoji="1" lang="ja-JP" altLang="en-US" smtClean="0"/>
              <a:t>2019/4/10</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88E94442-977E-45A6-A0DB-22E60C2197B8}" type="slidenum">
              <a:rPr kumimoji="1" lang="ja-JP" altLang="en-US" smtClean="0"/>
              <a:t>‹#›</a:t>
            </a:fld>
            <a:endParaRPr kumimoji="1" lang="ja-JP" altLang="en-US"/>
          </a:p>
        </p:txBody>
      </p:sp>
    </p:spTree>
    <p:extLst>
      <p:ext uri="{BB962C8B-B14F-4D97-AF65-F5344CB8AC3E}">
        <p14:creationId xmlns:p14="http://schemas.microsoft.com/office/powerpoint/2010/main" val="228824727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201267" y="1621191"/>
            <a:ext cx="13207604" cy="3448756"/>
          </a:xfrm>
        </p:spPr>
        <p:txBody>
          <a:bodyPr anchor="b"/>
          <a:lstStyle>
            <a:lvl1pPr algn="ctr">
              <a:defRPr sz="8666"/>
            </a:lvl1pPr>
          </a:lstStyle>
          <a:p>
            <a:r>
              <a:rPr lang="ja-JP" altLang="en-US"/>
              <a:t>マスター タイトルの書式設定</a:t>
            </a:r>
            <a:endParaRPr lang="en-US" dirty="0"/>
          </a:p>
        </p:txBody>
      </p:sp>
      <p:sp>
        <p:nvSpPr>
          <p:cNvPr id="3" name="Subtitle 2"/>
          <p:cNvSpPr>
            <a:spLocks noGrp="1"/>
          </p:cNvSpPr>
          <p:nvPr>
            <p:ph type="subTitle" idx="1"/>
          </p:nvPr>
        </p:nvSpPr>
        <p:spPr>
          <a:xfrm>
            <a:off x="2201267" y="5202944"/>
            <a:ext cx="13207604" cy="2391656"/>
          </a:xfrm>
        </p:spPr>
        <p:txBody>
          <a:bodyPr/>
          <a:lstStyle>
            <a:lvl1pPr marL="0" indent="0" algn="ctr">
              <a:buNone/>
              <a:defRPr sz="3467"/>
            </a:lvl1pPr>
            <a:lvl2pPr marL="660380" indent="0" algn="ctr">
              <a:buNone/>
              <a:defRPr sz="2889"/>
            </a:lvl2pPr>
            <a:lvl3pPr marL="1320759" indent="0" algn="ctr">
              <a:buNone/>
              <a:defRPr sz="2600"/>
            </a:lvl3pPr>
            <a:lvl4pPr marL="1981139" indent="0" algn="ctr">
              <a:buNone/>
              <a:defRPr sz="2311"/>
            </a:lvl4pPr>
            <a:lvl5pPr marL="2641519" indent="0" algn="ctr">
              <a:buNone/>
              <a:defRPr sz="2311"/>
            </a:lvl5pPr>
            <a:lvl6pPr marL="3301898" indent="0" algn="ctr">
              <a:buNone/>
              <a:defRPr sz="2311"/>
            </a:lvl6pPr>
            <a:lvl7pPr marL="3962278" indent="0" algn="ctr">
              <a:buNone/>
              <a:defRPr sz="2311"/>
            </a:lvl7pPr>
            <a:lvl8pPr marL="4622658" indent="0" algn="ctr">
              <a:buNone/>
              <a:defRPr sz="2311"/>
            </a:lvl8pPr>
            <a:lvl9pPr marL="5283037" indent="0" algn="ctr">
              <a:buNone/>
              <a:defRPr sz="231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C5CF3A5-F7FB-4A8F-9703-214C96781352}" type="datetimeFigureOut">
              <a:rPr kumimoji="1" lang="ja-JP" altLang="en-US" smtClean="0"/>
              <a:t>2019/4/10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5F4C7E-DCC4-4DF8-8D53-3BBD5AFCE878}" type="slidenum">
              <a:rPr kumimoji="1" lang="ja-JP" altLang="en-US" smtClean="0"/>
              <a:t>‹#›</a:t>
            </a:fld>
            <a:endParaRPr kumimoji="1" lang="ja-JP" altLang="en-US"/>
          </a:p>
        </p:txBody>
      </p:sp>
    </p:spTree>
    <p:extLst>
      <p:ext uri="{BB962C8B-B14F-4D97-AF65-F5344CB8AC3E}">
        <p14:creationId xmlns:p14="http://schemas.microsoft.com/office/powerpoint/2010/main" val="3025521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5CF3A5-F7FB-4A8F-9703-214C96781352}" type="datetimeFigureOut">
              <a:rPr kumimoji="1" lang="ja-JP" altLang="en-US" smtClean="0"/>
              <a:t>2019/4/10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5F4C7E-DCC4-4DF8-8D53-3BBD5AFCE878}" type="slidenum">
              <a:rPr kumimoji="1" lang="ja-JP" altLang="en-US" smtClean="0"/>
              <a:t>‹#›</a:t>
            </a:fld>
            <a:endParaRPr kumimoji="1" lang="ja-JP" altLang="en-US"/>
          </a:p>
        </p:txBody>
      </p:sp>
    </p:spTree>
    <p:extLst>
      <p:ext uri="{BB962C8B-B14F-4D97-AF65-F5344CB8AC3E}">
        <p14:creationId xmlns:p14="http://schemas.microsoft.com/office/powerpoint/2010/main" val="2120315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602255" y="527403"/>
            <a:ext cx="379718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210697" y="527403"/>
            <a:ext cx="11171431"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5CF3A5-F7FB-4A8F-9703-214C96781352}" type="datetimeFigureOut">
              <a:rPr kumimoji="1" lang="ja-JP" altLang="en-US" smtClean="0"/>
              <a:t>2019/4/10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5F4C7E-DCC4-4DF8-8D53-3BBD5AFCE878}" type="slidenum">
              <a:rPr kumimoji="1" lang="ja-JP" altLang="en-US" smtClean="0"/>
              <a:t>‹#›</a:t>
            </a:fld>
            <a:endParaRPr kumimoji="1" lang="ja-JP" altLang="en-US"/>
          </a:p>
        </p:txBody>
      </p:sp>
    </p:spTree>
    <p:extLst>
      <p:ext uri="{BB962C8B-B14F-4D97-AF65-F5344CB8AC3E}">
        <p14:creationId xmlns:p14="http://schemas.microsoft.com/office/powerpoint/2010/main" val="3984106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5CF3A5-F7FB-4A8F-9703-214C96781352}" type="datetimeFigureOut">
              <a:rPr kumimoji="1" lang="ja-JP" altLang="en-US" smtClean="0"/>
              <a:t>2019/4/10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5F4C7E-DCC4-4DF8-8D53-3BBD5AFCE878}" type="slidenum">
              <a:rPr kumimoji="1" lang="ja-JP" altLang="en-US" smtClean="0"/>
              <a:t>‹#›</a:t>
            </a:fld>
            <a:endParaRPr kumimoji="1" lang="ja-JP" altLang="en-US"/>
          </a:p>
        </p:txBody>
      </p:sp>
    </p:spTree>
    <p:extLst>
      <p:ext uri="{BB962C8B-B14F-4D97-AF65-F5344CB8AC3E}">
        <p14:creationId xmlns:p14="http://schemas.microsoft.com/office/powerpoint/2010/main" val="175516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201525" y="2469622"/>
            <a:ext cx="15188744" cy="4120620"/>
          </a:xfrm>
        </p:spPr>
        <p:txBody>
          <a:bodyPr anchor="b"/>
          <a:lstStyle>
            <a:lvl1pPr>
              <a:defRPr sz="866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201525" y="6629225"/>
            <a:ext cx="15188744" cy="2166937"/>
          </a:xfrm>
        </p:spPr>
        <p:txBody>
          <a:bodyPr/>
          <a:lstStyle>
            <a:lvl1pPr marL="0" indent="0">
              <a:buNone/>
              <a:defRPr sz="3467">
                <a:solidFill>
                  <a:schemeClr val="tx1">
                    <a:tint val="75000"/>
                  </a:schemeClr>
                </a:solidFill>
              </a:defRPr>
            </a:lvl1pPr>
            <a:lvl2pPr marL="660380" indent="0">
              <a:buNone/>
              <a:defRPr sz="2889">
                <a:solidFill>
                  <a:schemeClr val="tx1">
                    <a:tint val="75000"/>
                  </a:schemeClr>
                </a:solidFill>
              </a:defRPr>
            </a:lvl2pPr>
            <a:lvl3pPr marL="1320759" indent="0">
              <a:buNone/>
              <a:defRPr sz="2600">
                <a:solidFill>
                  <a:schemeClr val="tx1">
                    <a:tint val="75000"/>
                  </a:schemeClr>
                </a:solidFill>
              </a:defRPr>
            </a:lvl3pPr>
            <a:lvl4pPr marL="1981139" indent="0">
              <a:buNone/>
              <a:defRPr sz="2311">
                <a:solidFill>
                  <a:schemeClr val="tx1">
                    <a:tint val="75000"/>
                  </a:schemeClr>
                </a:solidFill>
              </a:defRPr>
            </a:lvl4pPr>
            <a:lvl5pPr marL="2641519" indent="0">
              <a:buNone/>
              <a:defRPr sz="2311">
                <a:solidFill>
                  <a:schemeClr val="tx1">
                    <a:tint val="75000"/>
                  </a:schemeClr>
                </a:solidFill>
              </a:defRPr>
            </a:lvl5pPr>
            <a:lvl6pPr marL="3301898" indent="0">
              <a:buNone/>
              <a:defRPr sz="2311">
                <a:solidFill>
                  <a:schemeClr val="tx1">
                    <a:tint val="75000"/>
                  </a:schemeClr>
                </a:solidFill>
              </a:defRPr>
            </a:lvl6pPr>
            <a:lvl7pPr marL="3962278" indent="0">
              <a:buNone/>
              <a:defRPr sz="2311">
                <a:solidFill>
                  <a:schemeClr val="tx1">
                    <a:tint val="75000"/>
                  </a:schemeClr>
                </a:solidFill>
              </a:defRPr>
            </a:lvl7pPr>
            <a:lvl8pPr marL="4622658" indent="0">
              <a:buNone/>
              <a:defRPr sz="2311">
                <a:solidFill>
                  <a:schemeClr val="tx1">
                    <a:tint val="75000"/>
                  </a:schemeClr>
                </a:solidFill>
              </a:defRPr>
            </a:lvl8pPr>
            <a:lvl9pPr marL="5283037" indent="0">
              <a:buNone/>
              <a:defRPr sz="231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C5CF3A5-F7FB-4A8F-9703-214C96781352}" type="datetimeFigureOut">
              <a:rPr kumimoji="1" lang="ja-JP" altLang="en-US" smtClean="0"/>
              <a:t>2019/4/10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5F4C7E-DCC4-4DF8-8D53-3BBD5AFCE878}" type="slidenum">
              <a:rPr kumimoji="1" lang="ja-JP" altLang="en-US" smtClean="0"/>
              <a:t>‹#›</a:t>
            </a:fld>
            <a:endParaRPr kumimoji="1" lang="ja-JP" altLang="en-US"/>
          </a:p>
        </p:txBody>
      </p:sp>
    </p:spTree>
    <p:extLst>
      <p:ext uri="{BB962C8B-B14F-4D97-AF65-F5344CB8AC3E}">
        <p14:creationId xmlns:p14="http://schemas.microsoft.com/office/powerpoint/2010/main" val="1056844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210697" y="2637014"/>
            <a:ext cx="7484309"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8915132" y="2637014"/>
            <a:ext cx="7484309"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C5CF3A5-F7FB-4A8F-9703-214C96781352}" type="datetimeFigureOut">
              <a:rPr kumimoji="1" lang="ja-JP" altLang="en-US" smtClean="0"/>
              <a:t>2019/4/10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5F4C7E-DCC4-4DF8-8D53-3BBD5AFCE878}" type="slidenum">
              <a:rPr kumimoji="1" lang="ja-JP" altLang="en-US" smtClean="0"/>
              <a:t>‹#›</a:t>
            </a:fld>
            <a:endParaRPr kumimoji="1" lang="ja-JP" altLang="en-US"/>
          </a:p>
        </p:txBody>
      </p:sp>
    </p:spTree>
    <p:extLst>
      <p:ext uri="{BB962C8B-B14F-4D97-AF65-F5344CB8AC3E}">
        <p14:creationId xmlns:p14="http://schemas.microsoft.com/office/powerpoint/2010/main" val="513399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212991" y="527404"/>
            <a:ext cx="15188744"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212991" y="2428347"/>
            <a:ext cx="7449913" cy="1190095"/>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lang="ja-JP" altLang="en-US"/>
              <a:t>マスター テキストの書式設定</a:t>
            </a:r>
          </a:p>
        </p:txBody>
      </p:sp>
      <p:sp>
        <p:nvSpPr>
          <p:cNvPr id="4" name="Content Placeholder 3"/>
          <p:cNvSpPr>
            <a:spLocks noGrp="1"/>
          </p:cNvSpPr>
          <p:nvPr>
            <p:ph sz="half" idx="2"/>
          </p:nvPr>
        </p:nvSpPr>
        <p:spPr>
          <a:xfrm>
            <a:off x="1212991" y="3618442"/>
            <a:ext cx="744991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8915133" y="2428347"/>
            <a:ext cx="7486602" cy="1190095"/>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lang="ja-JP" altLang="en-US"/>
              <a:t>マスター テキストの書式設定</a:t>
            </a:r>
          </a:p>
        </p:txBody>
      </p:sp>
      <p:sp>
        <p:nvSpPr>
          <p:cNvPr id="6" name="Content Placeholder 5"/>
          <p:cNvSpPr>
            <a:spLocks noGrp="1"/>
          </p:cNvSpPr>
          <p:nvPr>
            <p:ph sz="quarter" idx="4"/>
          </p:nvPr>
        </p:nvSpPr>
        <p:spPr>
          <a:xfrm>
            <a:off x="8915133" y="3618442"/>
            <a:ext cx="7486602"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C5CF3A5-F7FB-4A8F-9703-214C96781352}" type="datetimeFigureOut">
              <a:rPr kumimoji="1" lang="ja-JP" altLang="en-US" smtClean="0"/>
              <a:t>2019/4/10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5F4C7E-DCC4-4DF8-8D53-3BBD5AFCE878}" type="slidenum">
              <a:rPr kumimoji="1" lang="ja-JP" altLang="en-US" smtClean="0"/>
              <a:t>‹#›</a:t>
            </a:fld>
            <a:endParaRPr kumimoji="1" lang="ja-JP" altLang="en-US"/>
          </a:p>
        </p:txBody>
      </p:sp>
    </p:spTree>
    <p:extLst>
      <p:ext uri="{BB962C8B-B14F-4D97-AF65-F5344CB8AC3E}">
        <p14:creationId xmlns:p14="http://schemas.microsoft.com/office/powerpoint/2010/main" val="256025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C5CF3A5-F7FB-4A8F-9703-214C96781352}" type="datetimeFigureOut">
              <a:rPr kumimoji="1" lang="ja-JP" altLang="en-US" smtClean="0"/>
              <a:t>2019/4/10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5F4C7E-DCC4-4DF8-8D53-3BBD5AFCE878}" type="slidenum">
              <a:rPr kumimoji="1" lang="ja-JP" altLang="en-US" smtClean="0"/>
              <a:t>‹#›</a:t>
            </a:fld>
            <a:endParaRPr kumimoji="1" lang="ja-JP" altLang="en-US"/>
          </a:p>
        </p:txBody>
      </p:sp>
    </p:spTree>
    <p:extLst>
      <p:ext uri="{BB962C8B-B14F-4D97-AF65-F5344CB8AC3E}">
        <p14:creationId xmlns:p14="http://schemas.microsoft.com/office/powerpoint/2010/main" val="521370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5CF3A5-F7FB-4A8F-9703-214C96781352}" type="datetimeFigureOut">
              <a:rPr kumimoji="1" lang="ja-JP" altLang="en-US" smtClean="0"/>
              <a:t>2019/4/10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5F4C7E-DCC4-4DF8-8D53-3BBD5AFCE878}" type="slidenum">
              <a:rPr kumimoji="1" lang="ja-JP" altLang="en-US" smtClean="0"/>
              <a:t>‹#›</a:t>
            </a:fld>
            <a:endParaRPr kumimoji="1" lang="ja-JP" altLang="en-US"/>
          </a:p>
        </p:txBody>
      </p:sp>
    </p:spTree>
    <p:extLst>
      <p:ext uri="{BB962C8B-B14F-4D97-AF65-F5344CB8AC3E}">
        <p14:creationId xmlns:p14="http://schemas.microsoft.com/office/powerpoint/2010/main" val="203317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212992" y="660400"/>
            <a:ext cx="5679727" cy="2311400"/>
          </a:xfrm>
        </p:spPr>
        <p:txBody>
          <a:bodyPr anchor="b"/>
          <a:lstStyle>
            <a:lvl1pPr>
              <a:defRPr sz="4622"/>
            </a:lvl1pPr>
          </a:lstStyle>
          <a:p>
            <a:r>
              <a:rPr lang="ja-JP" altLang="en-US"/>
              <a:t>マスター タイトルの書式設定</a:t>
            </a:r>
            <a:endParaRPr lang="en-US" dirty="0"/>
          </a:p>
        </p:txBody>
      </p:sp>
      <p:sp>
        <p:nvSpPr>
          <p:cNvPr id="3" name="Content Placeholder 2"/>
          <p:cNvSpPr>
            <a:spLocks noGrp="1"/>
          </p:cNvSpPr>
          <p:nvPr>
            <p:ph idx="1"/>
          </p:nvPr>
        </p:nvSpPr>
        <p:spPr>
          <a:xfrm>
            <a:off x="7486603" y="1426281"/>
            <a:ext cx="8915132" cy="7039681"/>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212992" y="2971800"/>
            <a:ext cx="5679727" cy="5505627"/>
          </a:xfrm>
        </p:spPr>
        <p:txBody>
          <a:bodyPr/>
          <a:lstStyle>
            <a:lvl1pPr marL="0" indent="0">
              <a:buNone/>
              <a:defRPr sz="2311"/>
            </a:lvl1pPr>
            <a:lvl2pPr marL="660380" indent="0">
              <a:buNone/>
              <a:defRPr sz="2022"/>
            </a:lvl2pPr>
            <a:lvl3pPr marL="1320759" indent="0">
              <a:buNone/>
              <a:defRPr sz="1733"/>
            </a:lvl3pPr>
            <a:lvl4pPr marL="1981139" indent="0">
              <a:buNone/>
              <a:defRPr sz="1444"/>
            </a:lvl4pPr>
            <a:lvl5pPr marL="2641519" indent="0">
              <a:buNone/>
              <a:defRPr sz="1444"/>
            </a:lvl5pPr>
            <a:lvl6pPr marL="3301898" indent="0">
              <a:buNone/>
              <a:defRPr sz="1444"/>
            </a:lvl6pPr>
            <a:lvl7pPr marL="3962278" indent="0">
              <a:buNone/>
              <a:defRPr sz="1444"/>
            </a:lvl7pPr>
            <a:lvl8pPr marL="4622658" indent="0">
              <a:buNone/>
              <a:defRPr sz="1444"/>
            </a:lvl8pPr>
            <a:lvl9pPr marL="5283037" indent="0">
              <a:buNone/>
              <a:defRPr sz="144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C5CF3A5-F7FB-4A8F-9703-214C96781352}" type="datetimeFigureOut">
              <a:rPr kumimoji="1" lang="ja-JP" altLang="en-US" smtClean="0"/>
              <a:t>2019/4/10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5F4C7E-DCC4-4DF8-8D53-3BBD5AFCE878}" type="slidenum">
              <a:rPr kumimoji="1" lang="ja-JP" altLang="en-US" smtClean="0"/>
              <a:t>‹#›</a:t>
            </a:fld>
            <a:endParaRPr kumimoji="1" lang="ja-JP" altLang="en-US"/>
          </a:p>
        </p:txBody>
      </p:sp>
    </p:spTree>
    <p:extLst>
      <p:ext uri="{BB962C8B-B14F-4D97-AF65-F5344CB8AC3E}">
        <p14:creationId xmlns:p14="http://schemas.microsoft.com/office/powerpoint/2010/main" val="2439026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212992" y="660400"/>
            <a:ext cx="5679727" cy="2311400"/>
          </a:xfrm>
        </p:spPr>
        <p:txBody>
          <a:bodyPr anchor="b"/>
          <a:lstStyle>
            <a:lvl1pPr>
              <a:defRPr sz="462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486603" y="1426281"/>
            <a:ext cx="8915132" cy="7039681"/>
          </a:xfrm>
        </p:spPr>
        <p:txBody>
          <a:bodyPr anchor="t"/>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212992" y="2971800"/>
            <a:ext cx="5679727" cy="5505627"/>
          </a:xfrm>
        </p:spPr>
        <p:txBody>
          <a:bodyPr/>
          <a:lstStyle>
            <a:lvl1pPr marL="0" indent="0">
              <a:buNone/>
              <a:defRPr sz="2311"/>
            </a:lvl1pPr>
            <a:lvl2pPr marL="660380" indent="0">
              <a:buNone/>
              <a:defRPr sz="2022"/>
            </a:lvl2pPr>
            <a:lvl3pPr marL="1320759" indent="0">
              <a:buNone/>
              <a:defRPr sz="1733"/>
            </a:lvl3pPr>
            <a:lvl4pPr marL="1981139" indent="0">
              <a:buNone/>
              <a:defRPr sz="1444"/>
            </a:lvl4pPr>
            <a:lvl5pPr marL="2641519" indent="0">
              <a:buNone/>
              <a:defRPr sz="1444"/>
            </a:lvl5pPr>
            <a:lvl6pPr marL="3301898" indent="0">
              <a:buNone/>
              <a:defRPr sz="1444"/>
            </a:lvl6pPr>
            <a:lvl7pPr marL="3962278" indent="0">
              <a:buNone/>
              <a:defRPr sz="1444"/>
            </a:lvl7pPr>
            <a:lvl8pPr marL="4622658" indent="0">
              <a:buNone/>
              <a:defRPr sz="1444"/>
            </a:lvl8pPr>
            <a:lvl9pPr marL="5283037" indent="0">
              <a:buNone/>
              <a:defRPr sz="144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C5CF3A5-F7FB-4A8F-9703-214C96781352}" type="datetimeFigureOut">
              <a:rPr kumimoji="1" lang="ja-JP" altLang="en-US" smtClean="0"/>
              <a:t>2019/4/10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5F4C7E-DCC4-4DF8-8D53-3BBD5AFCE878}" type="slidenum">
              <a:rPr kumimoji="1" lang="ja-JP" altLang="en-US" smtClean="0"/>
              <a:t>‹#›</a:t>
            </a:fld>
            <a:endParaRPr kumimoji="1" lang="ja-JP" altLang="en-US"/>
          </a:p>
        </p:txBody>
      </p:sp>
    </p:spTree>
    <p:extLst>
      <p:ext uri="{BB962C8B-B14F-4D97-AF65-F5344CB8AC3E}">
        <p14:creationId xmlns:p14="http://schemas.microsoft.com/office/powerpoint/2010/main" val="2973447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0697" y="527404"/>
            <a:ext cx="15188744"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210697" y="2637014"/>
            <a:ext cx="15188744"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210697" y="9181395"/>
            <a:ext cx="3962281" cy="527403"/>
          </a:xfrm>
          <a:prstGeom prst="rect">
            <a:avLst/>
          </a:prstGeom>
        </p:spPr>
        <p:txBody>
          <a:bodyPr vert="horz" lIns="91440" tIns="45720" rIns="91440" bIns="45720" rtlCol="0" anchor="ctr"/>
          <a:lstStyle>
            <a:lvl1pPr algn="l">
              <a:defRPr sz="1733">
                <a:solidFill>
                  <a:schemeClr val="tx1">
                    <a:tint val="75000"/>
                  </a:schemeClr>
                </a:solidFill>
              </a:defRPr>
            </a:lvl1pPr>
          </a:lstStyle>
          <a:p>
            <a:fld id="{3C5CF3A5-F7FB-4A8F-9703-214C96781352}" type="datetimeFigureOut">
              <a:rPr kumimoji="1" lang="ja-JP" altLang="en-US" smtClean="0"/>
              <a:t>2019/4/10</a:t>
            </a:fld>
            <a:endParaRPr kumimoji="1" lang="ja-JP" altLang="en-US"/>
          </a:p>
        </p:txBody>
      </p:sp>
      <p:sp>
        <p:nvSpPr>
          <p:cNvPr id="5" name="Footer Placeholder 4"/>
          <p:cNvSpPr>
            <a:spLocks noGrp="1"/>
          </p:cNvSpPr>
          <p:nvPr>
            <p:ph type="ftr" sz="quarter" idx="3"/>
          </p:nvPr>
        </p:nvSpPr>
        <p:spPr>
          <a:xfrm>
            <a:off x="5833358" y="9181395"/>
            <a:ext cx="5943422"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2437160" y="9181395"/>
            <a:ext cx="3962281" cy="527403"/>
          </a:xfrm>
          <a:prstGeom prst="rect">
            <a:avLst/>
          </a:prstGeom>
        </p:spPr>
        <p:txBody>
          <a:bodyPr vert="horz" lIns="91440" tIns="45720" rIns="91440" bIns="45720" rtlCol="0" anchor="ctr"/>
          <a:lstStyle>
            <a:lvl1pPr algn="r">
              <a:defRPr sz="1733">
                <a:solidFill>
                  <a:schemeClr val="tx1">
                    <a:tint val="75000"/>
                  </a:schemeClr>
                </a:solidFill>
              </a:defRPr>
            </a:lvl1pPr>
          </a:lstStyle>
          <a:p>
            <a:fld id="{105F4C7E-DCC4-4DF8-8D53-3BBD5AFCE878}" type="slidenum">
              <a:rPr kumimoji="1" lang="ja-JP" altLang="en-US" smtClean="0"/>
              <a:t>‹#›</a:t>
            </a:fld>
            <a:endParaRPr kumimoji="1" lang="ja-JP" altLang="en-US"/>
          </a:p>
        </p:txBody>
      </p:sp>
    </p:spTree>
    <p:extLst>
      <p:ext uri="{BB962C8B-B14F-4D97-AF65-F5344CB8AC3E}">
        <p14:creationId xmlns:p14="http://schemas.microsoft.com/office/powerpoint/2010/main" val="109643311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320759" rtl="0" eaLnBrk="1" latinLnBrk="0" hangingPunct="1">
        <a:lnSpc>
          <a:spcPct val="90000"/>
        </a:lnSpc>
        <a:spcBef>
          <a:spcPct val="0"/>
        </a:spcBef>
        <a:buNone/>
        <a:defRPr kumimoji="1" sz="6355" kern="1200">
          <a:solidFill>
            <a:schemeClr val="tx1"/>
          </a:solidFill>
          <a:latin typeface="+mj-lt"/>
          <a:ea typeface="+mj-ea"/>
          <a:cs typeface="+mj-cs"/>
        </a:defRPr>
      </a:lvl1pPr>
    </p:titleStyle>
    <p:bodyStyle>
      <a:lvl1pPr marL="330190" indent="-330190" algn="l" defTabSz="1320759" rtl="0" eaLnBrk="1" latinLnBrk="0" hangingPunct="1">
        <a:lnSpc>
          <a:spcPct val="90000"/>
        </a:lnSpc>
        <a:spcBef>
          <a:spcPts val="1444"/>
        </a:spcBef>
        <a:buFont typeface="Arial" panose="020B0604020202020204" pitchFamily="34" charset="0"/>
        <a:buChar char="•"/>
        <a:defRPr kumimoji="1" sz="4044" kern="1200">
          <a:solidFill>
            <a:schemeClr val="tx1"/>
          </a:solidFill>
          <a:latin typeface="+mn-lt"/>
          <a:ea typeface="+mn-ea"/>
          <a:cs typeface="+mn-cs"/>
        </a:defRPr>
      </a:lvl1pPr>
      <a:lvl2pPr marL="990570" indent="-330190" algn="l" defTabSz="1320759" rtl="0" eaLnBrk="1" latinLnBrk="0" hangingPunct="1">
        <a:lnSpc>
          <a:spcPct val="90000"/>
        </a:lnSpc>
        <a:spcBef>
          <a:spcPts val="722"/>
        </a:spcBef>
        <a:buFont typeface="Arial" panose="020B0604020202020204" pitchFamily="34" charset="0"/>
        <a:buChar char="•"/>
        <a:defRPr kumimoji="1" sz="3467" kern="1200">
          <a:solidFill>
            <a:schemeClr val="tx1"/>
          </a:solidFill>
          <a:latin typeface="+mn-lt"/>
          <a:ea typeface="+mn-ea"/>
          <a:cs typeface="+mn-cs"/>
        </a:defRPr>
      </a:lvl2pPr>
      <a:lvl3pPr marL="1650949" indent="-330190" algn="l" defTabSz="1320759" rtl="0" eaLnBrk="1" latinLnBrk="0" hangingPunct="1">
        <a:lnSpc>
          <a:spcPct val="90000"/>
        </a:lnSpc>
        <a:spcBef>
          <a:spcPts val="722"/>
        </a:spcBef>
        <a:buFont typeface="Arial" panose="020B0604020202020204" pitchFamily="34" charset="0"/>
        <a:buChar char="•"/>
        <a:defRPr kumimoji="1" sz="2889" kern="1200">
          <a:solidFill>
            <a:schemeClr val="tx1"/>
          </a:solidFill>
          <a:latin typeface="+mn-lt"/>
          <a:ea typeface="+mn-ea"/>
          <a:cs typeface="+mn-cs"/>
        </a:defRPr>
      </a:lvl3pPr>
      <a:lvl4pPr marL="2311329"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4pPr>
      <a:lvl5pPr marL="2971709"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9pPr>
    </p:bodyStyle>
    <p:otherStyle>
      <a:defPPr>
        <a:defRPr lang="en-US"/>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publicdomainq.net/cherry-blossoms-background-0006967/" TargetMode="External"/><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AFA79A9B-CC1D-442E-B177-4727E3B5C1AC}"/>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1" b="12787"/>
          <a:stretch/>
        </p:blipFill>
        <p:spPr>
          <a:xfrm>
            <a:off x="-2" y="0"/>
            <a:ext cx="17610117" cy="9906000"/>
          </a:xfrm>
          <a:prstGeom prst="rect">
            <a:avLst/>
          </a:prstGeom>
        </p:spPr>
      </p:pic>
      <p:sp>
        <p:nvSpPr>
          <p:cNvPr id="8" name="正方形/長方形 7">
            <a:extLst>
              <a:ext uri="{FF2B5EF4-FFF2-40B4-BE49-F238E27FC236}">
                <a16:creationId xmlns:a16="http://schemas.microsoft.com/office/drawing/2014/main" id="{AD19E1F3-E0D2-47DF-82A2-592047AD6FF7}"/>
              </a:ext>
            </a:extLst>
          </p:cNvPr>
          <p:cNvSpPr/>
          <p:nvPr/>
        </p:nvSpPr>
        <p:spPr>
          <a:xfrm>
            <a:off x="-1" y="693737"/>
            <a:ext cx="17610117" cy="6515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rstTxWarp prst="textArchUp">
              <a:avLst/>
            </a:prstTxWarp>
          </a:bodyPr>
          <a:lstStyle/>
          <a:p>
            <a:pPr algn="ctr"/>
            <a:r>
              <a:rPr kumimoji="1" lang="ja-JP" altLang="en-US" sz="7200" b="1" dirty="0">
                <a:solidFill>
                  <a:srgbClr val="0070C0"/>
                </a:solidFill>
                <a:highlight>
                  <a:srgbClr val="00FFFF"/>
                </a:highlight>
              </a:rPr>
              <a:t>彩りたより　平成</a:t>
            </a:r>
            <a:r>
              <a:rPr kumimoji="1" lang="en-US" altLang="ja-JP" sz="7200" b="1" dirty="0">
                <a:solidFill>
                  <a:srgbClr val="0070C0"/>
                </a:solidFill>
                <a:highlight>
                  <a:srgbClr val="00FFFF"/>
                </a:highlight>
              </a:rPr>
              <a:t>31</a:t>
            </a:r>
            <a:r>
              <a:rPr kumimoji="1" lang="ja-JP" altLang="en-US" sz="7200" b="1" dirty="0">
                <a:solidFill>
                  <a:srgbClr val="0070C0"/>
                </a:solidFill>
                <a:highlight>
                  <a:srgbClr val="00FFFF"/>
                </a:highlight>
              </a:rPr>
              <a:t>年</a:t>
            </a:r>
            <a:r>
              <a:rPr kumimoji="1" lang="en-US" altLang="ja-JP" sz="7200" b="1" dirty="0">
                <a:solidFill>
                  <a:srgbClr val="0070C0"/>
                </a:solidFill>
                <a:highlight>
                  <a:srgbClr val="00FFFF"/>
                </a:highlight>
              </a:rPr>
              <a:t>4</a:t>
            </a:r>
            <a:r>
              <a:rPr kumimoji="1" lang="ja-JP" altLang="en-US" sz="7200" b="1" dirty="0">
                <a:solidFill>
                  <a:srgbClr val="0070C0"/>
                </a:solidFill>
                <a:highlight>
                  <a:srgbClr val="00FFFF"/>
                </a:highlight>
              </a:rPr>
              <a:t>月号</a:t>
            </a:r>
          </a:p>
        </p:txBody>
      </p:sp>
      <p:sp>
        <p:nvSpPr>
          <p:cNvPr id="5" name="正方形/長方形 4">
            <a:extLst>
              <a:ext uri="{FF2B5EF4-FFF2-40B4-BE49-F238E27FC236}">
                <a16:creationId xmlns:a16="http://schemas.microsoft.com/office/drawing/2014/main" id="{CD24A24E-9912-4AFF-8332-C7CF2A9D48CB}"/>
              </a:ext>
            </a:extLst>
          </p:cNvPr>
          <p:cNvSpPr/>
          <p:nvPr/>
        </p:nvSpPr>
        <p:spPr>
          <a:xfrm>
            <a:off x="0" y="3733799"/>
            <a:ext cx="6104890" cy="6126481"/>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4800" b="1" dirty="0">
                <a:solidFill>
                  <a:schemeClr val="tx1"/>
                </a:solidFill>
              </a:rPr>
              <a:t>4</a:t>
            </a:r>
            <a:r>
              <a:rPr kumimoji="1" lang="ja-JP" altLang="en-US" sz="4800" b="1" dirty="0">
                <a:solidFill>
                  <a:schemeClr val="tx1"/>
                </a:solidFill>
              </a:rPr>
              <a:t>月の行事予定</a:t>
            </a:r>
            <a:endParaRPr kumimoji="1" lang="en-US" altLang="ja-JP" sz="4800" b="1" dirty="0">
              <a:solidFill>
                <a:schemeClr val="tx1"/>
              </a:solidFill>
            </a:endParaRPr>
          </a:p>
          <a:p>
            <a:r>
              <a:rPr kumimoji="1" lang="en-US" altLang="ja-JP" sz="3200" dirty="0">
                <a:solidFill>
                  <a:schemeClr val="tx1"/>
                </a:solidFill>
              </a:rPr>
              <a:t>2</a:t>
            </a:r>
            <a:r>
              <a:rPr kumimoji="1" lang="ja-JP" altLang="en-US" sz="3200" b="1" dirty="0">
                <a:solidFill>
                  <a:schemeClr val="tx1"/>
                </a:solidFill>
              </a:rPr>
              <a:t>日</a:t>
            </a:r>
            <a:endParaRPr kumimoji="1" lang="en-US" altLang="ja-JP" sz="3200" b="1" dirty="0">
              <a:solidFill>
                <a:schemeClr val="tx1"/>
              </a:solidFill>
            </a:endParaRPr>
          </a:p>
          <a:p>
            <a:r>
              <a:rPr kumimoji="1" lang="en-US" altLang="ja-JP" sz="3200" b="1" dirty="0">
                <a:solidFill>
                  <a:schemeClr val="tx1"/>
                </a:solidFill>
              </a:rPr>
              <a:t>3</a:t>
            </a:r>
            <a:r>
              <a:rPr kumimoji="1" lang="ja-JP" altLang="en-US" sz="3200" b="1" dirty="0">
                <a:solidFill>
                  <a:schemeClr val="tx1"/>
                </a:solidFill>
              </a:rPr>
              <a:t>日</a:t>
            </a:r>
            <a:endParaRPr kumimoji="1" lang="en-US" altLang="ja-JP" sz="3200" b="1" dirty="0">
              <a:solidFill>
                <a:schemeClr val="tx1"/>
              </a:solidFill>
            </a:endParaRPr>
          </a:p>
          <a:p>
            <a:r>
              <a:rPr kumimoji="1" lang="en-US" altLang="ja-JP" sz="3200" b="1" dirty="0">
                <a:solidFill>
                  <a:schemeClr val="tx1"/>
                </a:solidFill>
              </a:rPr>
              <a:t>5</a:t>
            </a:r>
            <a:r>
              <a:rPr kumimoji="1" lang="ja-JP" altLang="en-US" sz="3200" b="1" dirty="0">
                <a:solidFill>
                  <a:schemeClr val="tx1"/>
                </a:solidFill>
              </a:rPr>
              <a:t>日</a:t>
            </a:r>
            <a:endParaRPr kumimoji="1" lang="en-US" altLang="ja-JP" sz="3200" b="1" dirty="0">
              <a:solidFill>
                <a:schemeClr val="tx1"/>
              </a:solidFill>
            </a:endParaRPr>
          </a:p>
          <a:p>
            <a:r>
              <a:rPr kumimoji="1" lang="en-US" altLang="ja-JP" sz="3200" b="1" dirty="0">
                <a:solidFill>
                  <a:schemeClr val="tx1"/>
                </a:solidFill>
              </a:rPr>
              <a:t>6</a:t>
            </a:r>
            <a:r>
              <a:rPr kumimoji="1" lang="ja-JP" altLang="en-US" sz="3200" b="1" dirty="0">
                <a:solidFill>
                  <a:schemeClr val="tx1"/>
                </a:solidFill>
              </a:rPr>
              <a:t>日</a:t>
            </a:r>
            <a:endParaRPr kumimoji="1" lang="en-US" altLang="ja-JP" sz="3200" b="1" dirty="0">
              <a:solidFill>
                <a:schemeClr val="tx1"/>
              </a:solidFill>
            </a:endParaRPr>
          </a:p>
          <a:p>
            <a:r>
              <a:rPr kumimoji="1" lang="en-US" altLang="ja-JP" sz="3200" b="1" dirty="0">
                <a:solidFill>
                  <a:schemeClr val="tx1"/>
                </a:solidFill>
              </a:rPr>
              <a:t>7</a:t>
            </a:r>
            <a:r>
              <a:rPr kumimoji="1" lang="ja-JP" altLang="en-US" sz="3200" b="1" dirty="0">
                <a:solidFill>
                  <a:schemeClr val="tx1"/>
                </a:solidFill>
              </a:rPr>
              <a:t>日　坂下地区春祭り</a:t>
            </a:r>
            <a:endParaRPr kumimoji="1" lang="en-US" altLang="ja-JP" sz="3200" b="1" dirty="0">
              <a:solidFill>
                <a:schemeClr val="tx1"/>
              </a:solidFill>
            </a:endParaRPr>
          </a:p>
          <a:p>
            <a:r>
              <a:rPr kumimoji="1" lang="en-US" altLang="ja-JP" sz="3200" b="1" dirty="0">
                <a:solidFill>
                  <a:schemeClr val="tx1"/>
                </a:solidFill>
              </a:rPr>
              <a:t>9</a:t>
            </a:r>
            <a:r>
              <a:rPr kumimoji="1" lang="ja-JP" altLang="en-US" sz="3200" b="1" dirty="0">
                <a:solidFill>
                  <a:schemeClr val="tx1"/>
                </a:solidFill>
              </a:rPr>
              <a:t>日　ながお在宅クリニック往診</a:t>
            </a:r>
            <a:endParaRPr kumimoji="1" lang="en-US" altLang="ja-JP" sz="3200" b="1" dirty="0">
              <a:solidFill>
                <a:schemeClr val="tx1"/>
              </a:solidFill>
            </a:endParaRPr>
          </a:p>
          <a:p>
            <a:r>
              <a:rPr kumimoji="1" lang="en-US" altLang="ja-JP" sz="3200" b="1" dirty="0">
                <a:solidFill>
                  <a:schemeClr val="tx1"/>
                </a:solidFill>
              </a:rPr>
              <a:t>19</a:t>
            </a:r>
            <a:r>
              <a:rPr kumimoji="1" lang="ja-JP" altLang="en-US" sz="3200" b="1" dirty="0">
                <a:solidFill>
                  <a:schemeClr val="tx1"/>
                </a:solidFill>
              </a:rPr>
              <a:t>日  ボランティアレク</a:t>
            </a:r>
            <a:endParaRPr kumimoji="1" lang="en-US" altLang="ja-JP" sz="3200" b="1" dirty="0">
              <a:solidFill>
                <a:schemeClr val="tx1"/>
              </a:solidFill>
            </a:endParaRPr>
          </a:p>
          <a:p>
            <a:r>
              <a:rPr kumimoji="1" lang="en-US" altLang="ja-JP" sz="3200" b="1" dirty="0">
                <a:solidFill>
                  <a:schemeClr val="tx1"/>
                </a:solidFill>
              </a:rPr>
              <a:t>23</a:t>
            </a:r>
            <a:r>
              <a:rPr kumimoji="1" lang="ja-JP" altLang="en-US" sz="3200" b="1" dirty="0">
                <a:solidFill>
                  <a:schemeClr val="tx1"/>
                </a:solidFill>
              </a:rPr>
              <a:t>日  ながお在宅クリニック往診</a:t>
            </a:r>
            <a:endParaRPr kumimoji="1" lang="en-US" altLang="ja-JP" sz="3200" b="1" dirty="0">
              <a:solidFill>
                <a:schemeClr val="tx1"/>
              </a:solidFill>
            </a:endParaRPr>
          </a:p>
          <a:p>
            <a:r>
              <a:rPr kumimoji="1" lang="en-US" altLang="ja-JP" sz="3200" b="1" dirty="0">
                <a:solidFill>
                  <a:schemeClr val="tx1"/>
                </a:solidFill>
              </a:rPr>
              <a:t>27</a:t>
            </a:r>
            <a:r>
              <a:rPr kumimoji="1" lang="ja-JP" altLang="en-US" sz="3200" b="1" dirty="0">
                <a:solidFill>
                  <a:schemeClr val="tx1"/>
                </a:solidFill>
              </a:rPr>
              <a:t>日  蕎麦打ち</a:t>
            </a:r>
            <a:endParaRPr kumimoji="1" lang="en-US" altLang="ja-JP" sz="3200" b="1" dirty="0">
              <a:solidFill>
                <a:schemeClr val="tx1"/>
              </a:solidFill>
            </a:endParaRPr>
          </a:p>
          <a:p>
            <a:r>
              <a:rPr kumimoji="1" lang="en-US" altLang="ja-JP" sz="3200" b="1" dirty="0">
                <a:solidFill>
                  <a:schemeClr val="tx1"/>
                </a:solidFill>
              </a:rPr>
              <a:t>30</a:t>
            </a:r>
            <a:r>
              <a:rPr kumimoji="1" lang="ja-JP" altLang="en-US" sz="3200" b="1" dirty="0">
                <a:solidFill>
                  <a:schemeClr val="tx1"/>
                </a:solidFill>
              </a:rPr>
              <a:t>日  避難訓練</a:t>
            </a:r>
            <a:endParaRPr kumimoji="1" lang="en-US" altLang="ja-JP" sz="3200" b="1" dirty="0">
              <a:solidFill>
                <a:schemeClr val="tx1"/>
              </a:solidFill>
            </a:endParaRPr>
          </a:p>
          <a:p>
            <a:r>
              <a:rPr kumimoji="1" lang="ja-JP" altLang="en-US" sz="2800" b="1" dirty="0">
                <a:solidFill>
                  <a:srgbClr val="FF0000"/>
                </a:solidFill>
              </a:rPr>
              <a:t>随時他レクリエーションも行います。</a:t>
            </a:r>
            <a:endParaRPr kumimoji="1" lang="en-US" altLang="ja-JP" sz="2800" b="1" dirty="0">
              <a:solidFill>
                <a:srgbClr val="FF0000"/>
              </a:solidFill>
            </a:endParaRPr>
          </a:p>
          <a:p>
            <a:endParaRPr kumimoji="1" lang="en-US" altLang="ja-JP" sz="3200" b="1" dirty="0">
              <a:solidFill>
                <a:schemeClr val="tx1"/>
              </a:solidFill>
            </a:endParaRPr>
          </a:p>
          <a:p>
            <a:r>
              <a:rPr kumimoji="1" lang="ja-JP" altLang="en-US" dirty="0">
                <a:solidFill>
                  <a:schemeClr val="tx1"/>
                </a:solidFill>
              </a:rPr>
              <a:t>　</a:t>
            </a:r>
          </a:p>
        </p:txBody>
      </p:sp>
      <p:sp>
        <p:nvSpPr>
          <p:cNvPr id="6" name="正方形/長方形 5">
            <a:extLst>
              <a:ext uri="{FF2B5EF4-FFF2-40B4-BE49-F238E27FC236}">
                <a16:creationId xmlns:a16="http://schemas.microsoft.com/office/drawing/2014/main" id="{E39917B3-8E2E-4A79-8356-73F7B727F025}"/>
              </a:ext>
            </a:extLst>
          </p:cNvPr>
          <p:cNvSpPr/>
          <p:nvPr/>
        </p:nvSpPr>
        <p:spPr>
          <a:xfrm>
            <a:off x="1120795" y="4309902"/>
            <a:ext cx="3474720" cy="23006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5400" b="1" dirty="0">
                <a:solidFill>
                  <a:srgbClr val="FF0000"/>
                </a:solidFill>
              </a:rPr>
              <a:t>お花見</a:t>
            </a:r>
          </a:p>
        </p:txBody>
      </p:sp>
      <p:sp>
        <p:nvSpPr>
          <p:cNvPr id="9" name="右中かっこ 8">
            <a:extLst>
              <a:ext uri="{FF2B5EF4-FFF2-40B4-BE49-F238E27FC236}">
                <a16:creationId xmlns:a16="http://schemas.microsoft.com/office/drawing/2014/main" id="{A279AA5E-AED8-4F25-9C85-630F0D7C6617}"/>
              </a:ext>
            </a:extLst>
          </p:cNvPr>
          <p:cNvSpPr/>
          <p:nvPr/>
        </p:nvSpPr>
        <p:spPr>
          <a:xfrm>
            <a:off x="673755" y="4790120"/>
            <a:ext cx="894080" cy="1371600"/>
          </a:xfrm>
          <a:prstGeom prst="righ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3075FA88-AE0C-4586-89B8-D318E9FB0106}"/>
              </a:ext>
            </a:extLst>
          </p:cNvPr>
          <p:cNvSpPr/>
          <p:nvPr/>
        </p:nvSpPr>
        <p:spPr>
          <a:xfrm>
            <a:off x="21" y="1288972"/>
            <a:ext cx="17610117" cy="21567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800" b="1" dirty="0">
                <a:solidFill>
                  <a:schemeClr val="tx1"/>
                </a:solidFill>
                <a:highlight>
                  <a:srgbClr val="FF00FF"/>
                </a:highlight>
                <a:latin typeface="AR PＰＯＰ体B" panose="020B0600010101010101" pitchFamily="50" charset="-128"/>
                <a:ea typeface="AR PＰＯＰ体B" panose="020B0600010101010101" pitchFamily="50" charset="-128"/>
              </a:rPr>
              <a:t>4</a:t>
            </a:r>
            <a:r>
              <a:rPr kumimoji="1" lang="ja-JP" altLang="en-US" sz="2800" b="1" dirty="0">
                <a:solidFill>
                  <a:schemeClr val="tx1"/>
                </a:solidFill>
                <a:highlight>
                  <a:srgbClr val="FF00FF"/>
                </a:highlight>
                <a:latin typeface="AR PＰＯＰ体B" panose="020B0600010101010101" pitchFamily="50" charset="-128"/>
                <a:ea typeface="AR PＰＯＰ体B" panose="020B0600010101010101" pitchFamily="50" charset="-128"/>
              </a:rPr>
              <a:t>月も始まり暖かな春の日差しが差し込むようになってきた今日この頃です。</a:t>
            </a:r>
            <a:endParaRPr kumimoji="1" lang="en-US" altLang="ja-JP" sz="2800" b="1" dirty="0">
              <a:solidFill>
                <a:schemeClr val="tx1"/>
              </a:solidFill>
              <a:highlight>
                <a:srgbClr val="FF00FF"/>
              </a:highlight>
              <a:latin typeface="AR PＰＯＰ体B" panose="020B0600010101010101" pitchFamily="50" charset="-128"/>
              <a:ea typeface="AR PＰＯＰ体B" panose="020B0600010101010101" pitchFamily="50" charset="-128"/>
            </a:endParaRPr>
          </a:p>
          <a:p>
            <a:r>
              <a:rPr kumimoji="1" lang="ja-JP" altLang="en-US" sz="2800" b="1" dirty="0">
                <a:solidFill>
                  <a:schemeClr val="tx1"/>
                </a:solidFill>
                <a:highlight>
                  <a:srgbClr val="FF00FF"/>
                </a:highlight>
                <a:latin typeface="AR PＰＯＰ体B" panose="020B0600010101010101" pitchFamily="50" charset="-128"/>
                <a:ea typeface="AR PＰＯＰ体B" panose="020B0600010101010101" pitchFamily="50" charset="-128"/>
              </a:rPr>
              <a:t>グループホーム彩り「坂下」では</a:t>
            </a:r>
            <a:r>
              <a:rPr kumimoji="1" lang="en-US" altLang="ja-JP" sz="2800" b="1" dirty="0">
                <a:solidFill>
                  <a:schemeClr val="tx1"/>
                </a:solidFill>
                <a:highlight>
                  <a:srgbClr val="FF00FF"/>
                </a:highlight>
                <a:latin typeface="AR PＰＯＰ体B" panose="020B0600010101010101" pitchFamily="50" charset="-128"/>
                <a:ea typeface="AR PＰＯＰ体B" panose="020B0600010101010101" pitchFamily="50" charset="-128"/>
              </a:rPr>
              <a:t>4</a:t>
            </a:r>
            <a:r>
              <a:rPr kumimoji="1" lang="ja-JP" altLang="en-US" sz="2800" b="1" dirty="0">
                <a:solidFill>
                  <a:schemeClr val="tx1"/>
                </a:solidFill>
                <a:highlight>
                  <a:srgbClr val="FF00FF"/>
                </a:highlight>
                <a:latin typeface="AR PＰＯＰ体B" panose="020B0600010101010101" pitchFamily="50" charset="-128"/>
                <a:ea typeface="AR PＰＯＰ体B" panose="020B0600010101010101" pitchFamily="50" charset="-128"/>
              </a:rPr>
              <a:t>月初めから桜を鑑賞するべくお花見を行いました。</a:t>
            </a:r>
            <a:endParaRPr kumimoji="1" lang="en-US" altLang="ja-JP" sz="2800" b="1" dirty="0">
              <a:solidFill>
                <a:schemeClr val="tx1"/>
              </a:solidFill>
              <a:highlight>
                <a:srgbClr val="FF00FF"/>
              </a:highlight>
              <a:latin typeface="AR PＰＯＰ体B" panose="020B0600010101010101" pitchFamily="50" charset="-128"/>
              <a:ea typeface="AR PＰＯＰ体B" panose="020B0600010101010101" pitchFamily="50" charset="-128"/>
            </a:endParaRPr>
          </a:p>
          <a:p>
            <a:r>
              <a:rPr kumimoji="1" lang="ja-JP" altLang="en-US" sz="2800" b="1" dirty="0">
                <a:solidFill>
                  <a:schemeClr val="tx1"/>
                </a:solidFill>
                <a:highlight>
                  <a:srgbClr val="FF00FF"/>
                </a:highlight>
                <a:latin typeface="AR PＰＯＰ体B" panose="020B0600010101010101" pitchFamily="50" charset="-128"/>
                <a:ea typeface="AR PＰＯＰ体B" panose="020B0600010101010101" pitchFamily="50" charset="-128"/>
              </a:rPr>
              <a:t>皆様にも大変喜んでいただけました。</a:t>
            </a:r>
            <a:endParaRPr kumimoji="1" lang="en-US" altLang="ja-JP" sz="2800" b="1" dirty="0">
              <a:solidFill>
                <a:schemeClr val="tx1"/>
              </a:solidFill>
              <a:highlight>
                <a:srgbClr val="FF00FF"/>
              </a:highlight>
              <a:latin typeface="AR PＰＯＰ体B" panose="020B0600010101010101" pitchFamily="50" charset="-128"/>
              <a:ea typeface="AR PＰＯＰ体B" panose="020B0600010101010101" pitchFamily="50" charset="-128"/>
            </a:endParaRPr>
          </a:p>
          <a:p>
            <a:r>
              <a:rPr kumimoji="1" lang="ja-JP" altLang="en-US" sz="2800" b="1" dirty="0">
                <a:solidFill>
                  <a:schemeClr val="tx1"/>
                </a:solidFill>
                <a:highlight>
                  <a:srgbClr val="FF00FF"/>
                </a:highlight>
                <a:latin typeface="AR PＰＯＰ体B" panose="020B0600010101010101" pitchFamily="50" charset="-128"/>
                <a:ea typeface="AR PＰＯＰ体B" panose="020B0600010101010101" pitchFamily="50" charset="-128"/>
              </a:rPr>
              <a:t>お花見の最後には坂下地区の春祭りにも参加しこちらも大変喜んでいただけました。</a:t>
            </a:r>
            <a:endParaRPr kumimoji="1" lang="en-US" altLang="ja-JP" sz="2800" b="1" dirty="0">
              <a:solidFill>
                <a:schemeClr val="tx1"/>
              </a:solidFill>
              <a:highlight>
                <a:srgbClr val="FF00FF"/>
              </a:highlight>
              <a:latin typeface="AR PＰＯＰ体B" panose="020B0600010101010101" pitchFamily="50" charset="-128"/>
              <a:ea typeface="AR PＰＯＰ体B" panose="020B0600010101010101" pitchFamily="50" charset="-128"/>
            </a:endParaRPr>
          </a:p>
          <a:p>
            <a:r>
              <a:rPr kumimoji="1" lang="ja-JP" altLang="en-US" sz="2800" b="1" dirty="0">
                <a:solidFill>
                  <a:schemeClr val="tx1"/>
                </a:solidFill>
                <a:highlight>
                  <a:srgbClr val="FF00FF"/>
                </a:highlight>
                <a:latin typeface="AR PＰＯＰ体B" panose="020B0600010101010101" pitchFamily="50" charset="-128"/>
                <a:ea typeface="AR PＰＯＰ体B" panose="020B0600010101010101" pitchFamily="50" charset="-128"/>
              </a:rPr>
              <a:t>季節の変わり目、まだまだ寒い日もあり、体調を崩しやすい時期ではありますが利用者様に笑顔で過ごして頂けるように職員一同今年度も努力して参ります。</a:t>
            </a:r>
          </a:p>
        </p:txBody>
      </p:sp>
      <p:sp>
        <p:nvSpPr>
          <p:cNvPr id="12" name="正方形/長方形 11">
            <a:extLst>
              <a:ext uri="{FF2B5EF4-FFF2-40B4-BE49-F238E27FC236}">
                <a16:creationId xmlns:a16="http://schemas.microsoft.com/office/drawing/2014/main" id="{50128E32-1316-41AE-BA75-04870BC4FDBB}"/>
              </a:ext>
            </a:extLst>
          </p:cNvPr>
          <p:cNvSpPr/>
          <p:nvPr/>
        </p:nvSpPr>
        <p:spPr>
          <a:xfrm>
            <a:off x="13602538" y="8571308"/>
            <a:ext cx="4283030" cy="12889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グループホーム彩り「坂下」</a:t>
            </a:r>
            <a:endParaRPr kumimoji="1" lang="en-US" altLang="ja-JP" sz="2400" b="1" dirty="0">
              <a:solidFill>
                <a:schemeClr val="tx1"/>
              </a:solidFill>
            </a:endParaRPr>
          </a:p>
          <a:p>
            <a:pPr algn="ctr"/>
            <a:r>
              <a:rPr kumimoji="1" lang="en-US" altLang="ja-JP" sz="2400" b="1" dirty="0">
                <a:solidFill>
                  <a:schemeClr val="tx1"/>
                </a:solidFill>
              </a:rPr>
              <a:t>TEL</a:t>
            </a:r>
            <a:r>
              <a:rPr kumimoji="1" lang="ja-JP" altLang="en-US" sz="2400" b="1" dirty="0">
                <a:solidFill>
                  <a:schemeClr val="tx1"/>
                </a:solidFill>
              </a:rPr>
              <a:t>　</a:t>
            </a:r>
            <a:r>
              <a:rPr kumimoji="1" lang="en-US" altLang="ja-JP" sz="2400" b="1" dirty="0">
                <a:solidFill>
                  <a:schemeClr val="tx1"/>
                </a:solidFill>
              </a:rPr>
              <a:t>0568-41-9870</a:t>
            </a:r>
          </a:p>
          <a:p>
            <a:pPr algn="ctr"/>
            <a:r>
              <a:rPr kumimoji="1" lang="ja-JP" altLang="en-US" sz="2400" b="1" dirty="0">
                <a:solidFill>
                  <a:schemeClr val="tx1"/>
                </a:solidFill>
              </a:rPr>
              <a:t>管理者　清水　在輝</a:t>
            </a:r>
            <a:endParaRPr kumimoji="1" lang="ja-JP" altLang="en-US" b="1" dirty="0">
              <a:solidFill>
                <a:schemeClr val="tx1"/>
              </a:solidFill>
            </a:endParaRPr>
          </a:p>
        </p:txBody>
      </p:sp>
      <p:sp>
        <p:nvSpPr>
          <p:cNvPr id="10" name="正方形/長方形 9">
            <a:extLst>
              <a:ext uri="{FF2B5EF4-FFF2-40B4-BE49-F238E27FC236}">
                <a16:creationId xmlns:a16="http://schemas.microsoft.com/office/drawing/2014/main" id="{24B33BAE-5340-400A-8C1C-94C9378A4CA5}"/>
              </a:ext>
            </a:extLst>
          </p:cNvPr>
          <p:cNvSpPr/>
          <p:nvPr/>
        </p:nvSpPr>
        <p:spPr>
          <a:xfrm>
            <a:off x="6126185" y="8518528"/>
            <a:ext cx="7476330" cy="13874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kumimoji="1" lang="ja-JP" altLang="en-US" sz="2400" dirty="0">
                <a:solidFill>
                  <a:schemeClr val="tx1"/>
                </a:solidFill>
                <a:latin typeface="AR P丸ゴシック体E" panose="020B0600010101010101" pitchFamily="50" charset="-128"/>
                <a:ea typeface="AR P丸ゴシック体E" panose="020B0600010101010101" pitchFamily="50" charset="-128"/>
              </a:rPr>
              <a:t>★</a:t>
            </a:r>
            <a:r>
              <a:rPr kumimoji="1" lang="ja-JP" altLang="en-US" sz="2000" dirty="0">
                <a:solidFill>
                  <a:schemeClr val="tx1"/>
                </a:solidFill>
                <a:latin typeface="AR P丸ゴシック体E" panose="020B0600010101010101" pitchFamily="50" charset="-128"/>
                <a:ea typeface="AR P丸ゴシック体E" panose="020B0600010101010101" pitchFamily="50" charset="-128"/>
              </a:rPr>
              <a:t>非常災害発生時における避難場所について★</a:t>
            </a:r>
            <a:endParaRPr kumimoji="1" lang="en-US" altLang="ja-JP" sz="2000" dirty="0">
              <a:solidFill>
                <a:schemeClr val="tx1"/>
              </a:solidFill>
              <a:latin typeface="AR P丸ゴシック体E" panose="020B0600010101010101" pitchFamily="50" charset="-128"/>
              <a:ea typeface="AR P丸ゴシック体E" panose="020B0600010101010101" pitchFamily="50" charset="-128"/>
            </a:endParaRPr>
          </a:p>
          <a:p>
            <a:pPr algn="just"/>
            <a:r>
              <a:rPr kumimoji="1" lang="ja-JP" altLang="en-US" dirty="0">
                <a:solidFill>
                  <a:schemeClr val="tx1"/>
                </a:solidFill>
                <a:latin typeface="AR P丸ゴシック体E" panose="020B0600010101010101" pitchFamily="50" charset="-128"/>
                <a:ea typeface="AR P丸ゴシック体E" panose="020B0600010101010101" pitchFamily="50" charset="-128"/>
              </a:rPr>
              <a:t>避難場所　　　　　坂下小学校（春日井市坂下町</a:t>
            </a:r>
            <a:r>
              <a:rPr kumimoji="1" lang="en-US" altLang="ja-JP" dirty="0">
                <a:solidFill>
                  <a:schemeClr val="tx1"/>
                </a:solidFill>
                <a:latin typeface="AR P丸ゴシック体E" panose="020B0600010101010101" pitchFamily="50" charset="-128"/>
                <a:ea typeface="AR P丸ゴシック体E" panose="020B0600010101010101" pitchFamily="50" charset="-128"/>
              </a:rPr>
              <a:t>5-324</a:t>
            </a:r>
            <a:r>
              <a:rPr kumimoji="1" lang="ja-JP" altLang="en-US" dirty="0">
                <a:solidFill>
                  <a:schemeClr val="tx1"/>
                </a:solidFill>
                <a:latin typeface="AR P丸ゴシック体E" panose="020B0600010101010101" pitchFamily="50" charset="-128"/>
                <a:ea typeface="AR P丸ゴシック体E" panose="020B0600010101010101" pitchFamily="50" charset="-128"/>
              </a:rPr>
              <a:t>）</a:t>
            </a:r>
            <a:endParaRPr kumimoji="1" lang="en-US" altLang="ja-JP" dirty="0">
              <a:solidFill>
                <a:schemeClr val="tx1"/>
              </a:solidFill>
              <a:latin typeface="AR P丸ゴシック体E" panose="020B0600010101010101" pitchFamily="50" charset="-128"/>
              <a:ea typeface="AR P丸ゴシック体E" panose="020B0600010101010101" pitchFamily="50" charset="-128"/>
            </a:endParaRPr>
          </a:p>
          <a:p>
            <a:pPr algn="just"/>
            <a:r>
              <a:rPr kumimoji="1" lang="ja-JP" altLang="en-US" dirty="0">
                <a:solidFill>
                  <a:schemeClr val="tx1"/>
                </a:solidFill>
                <a:latin typeface="AR P丸ゴシック体E" panose="020B0600010101010101" pitchFamily="50" charset="-128"/>
                <a:ea typeface="AR P丸ゴシック体E" panose="020B0600010101010101" pitchFamily="50" charset="-128"/>
              </a:rPr>
              <a:t>福祉避難場所　　　坂下公民館（春日井市坂下町</a:t>
            </a:r>
            <a:r>
              <a:rPr kumimoji="1" lang="en-US" altLang="ja-JP" dirty="0">
                <a:solidFill>
                  <a:schemeClr val="tx1"/>
                </a:solidFill>
                <a:latin typeface="AR P丸ゴシック体E" panose="020B0600010101010101" pitchFamily="50" charset="-128"/>
                <a:ea typeface="AR P丸ゴシック体E" panose="020B0600010101010101" pitchFamily="50" charset="-128"/>
              </a:rPr>
              <a:t>4-250-1</a:t>
            </a:r>
            <a:r>
              <a:rPr kumimoji="1" lang="ja-JP" altLang="en-US" dirty="0">
                <a:solidFill>
                  <a:schemeClr val="tx1"/>
                </a:solidFill>
                <a:latin typeface="AR P丸ゴシック体E" panose="020B0600010101010101" pitchFamily="50" charset="-128"/>
                <a:ea typeface="AR P丸ゴシック体E" panose="020B0600010101010101" pitchFamily="50" charset="-128"/>
              </a:rPr>
              <a:t>）</a:t>
            </a:r>
            <a:endParaRPr kumimoji="1" lang="en-US" altLang="ja-JP" dirty="0">
              <a:solidFill>
                <a:schemeClr val="tx1"/>
              </a:solidFill>
              <a:latin typeface="AR P丸ゴシック体E" panose="020B0600010101010101" pitchFamily="50" charset="-128"/>
              <a:ea typeface="AR P丸ゴシック体E" panose="020B0600010101010101" pitchFamily="50" charset="-128"/>
            </a:endParaRPr>
          </a:p>
          <a:p>
            <a:pPr algn="just"/>
            <a:r>
              <a:rPr kumimoji="1" lang="ja-JP" altLang="en-US" dirty="0">
                <a:solidFill>
                  <a:schemeClr val="tx1"/>
                </a:solidFill>
                <a:latin typeface="AR P丸ゴシック体E" panose="020B0600010101010101" pitchFamily="50" charset="-128"/>
                <a:ea typeface="AR P丸ゴシック体E" panose="020B0600010101010101" pitchFamily="50" charset="-128"/>
              </a:rPr>
              <a:t>坂下地区避難場所　創価学会坂下文化会館（春日井市坂下町</a:t>
            </a:r>
            <a:r>
              <a:rPr kumimoji="1" lang="en-US" altLang="ja-JP" dirty="0">
                <a:solidFill>
                  <a:schemeClr val="tx1"/>
                </a:solidFill>
                <a:latin typeface="AR P丸ゴシック体E" panose="020B0600010101010101" pitchFamily="50" charset="-128"/>
                <a:ea typeface="AR P丸ゴシック体E" panose="020B0600010101010101" pitchFamily="50" charset="-128"/>
              </a:rPr>
              <a:t>1-1600-1</a:t>
            </a:r>
            <a:r>
              <a:rPr kumimoji="1" lang="ja-JP" altLang="en-US" sz="1600" dirty="0">
                <a:solidFill>
                  <a:schemeClr val="tx1"/>
                </a:solidFill>
                <a:latin typeface="AR P丸ゴシック体E" panose="020B0600010101010101" pitchFamily="50" charset="-128"/>
                <a:ea typeface="AR P丸ゴシック体E" panose="020B0600010101010101" pitchFamily="50" charset="-128"/>
              </a:rPr>
              <a:t>）</a:t>
            </a:r>
            <a:endParaRPr kumimoji="1" lang="en-US" altLang="ja-JP" sz="1600" dirty="0">
              <a:solidFill>
                <a:schemeClr val="tx1"/>
              </a:solidFill>
              <a:latin typeface="AR P丸ゴシック体E" panose="020B0600010101010101" pitchFamily="50" charset="-128"/>
              <a:ea typeface="AR P丸ゴシック体E" panose="020B0600010101010101" pitchFamily="50" charset="-128"/>
            </a:endParaRPr>
          </a:p>
        </p:txBody>
      </p:sp>
      <p:sp>
        <p:nvSpPr>
          <p:cNvPr id="2" name="正方形/長方形 1">
            <a:extLst>
              <a:ext uri="{FF2B5EF4-FFF2-40B4-BE49-F238E27FC236}">
                <a16:creationId xmlns:a16="http://schemas.microsoft.com/office/drawing/2014/main" id="{D81B6526-6200-4405-AD9F-E0C52A0EF68F}"/>
              </a:ext>
            </a:extLst>
          </p:cNvPr>
          <p:cNvSpPr/>
          <p:nvPr/>
        </p:nvSpPr>
        <p:spPr>
          <a:xfrm>
            <a:off x="6324600" y="3733800"/>
            <a:ext cx="11087100" cy="47847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4800" b="1" dirty="0">
                <a:solidFill>
                  <a:srgbClr val="FF0066"/>
                </a:solidFill>
              </a:rPr>
              <a:t>外部評価について</a:t>
            </a:r>
            <a:endParaRPr lang="en-US" altLang="ja-JP" sz="4800" b="1" dirty="0">
              <a:solidFill>
                <a:srgbClr val="FF0066"/>
              </a:solidFill>
            </a:endParaRPr>
          </a:p>
          <a:p>
            <a:r>
              <a:rPr lang="en-US" altLang="ja-JP" sz="2800" b="1" dirty="0">
                <a:solidFill>
                  <a:srgbClr val="FF0066"/>
                </a:solidFill>
              </a:rPr>
              <a:t>3</a:t>
            </a:r>
            <a:r>
              <a:rPr lang="ja-JP" altLang="ja-JP" sz="2800" b="1" dirty="0">
                <a:solidFill>
                  <a:srgbClr val="FF0066"/>
                </a:solidFill>
              </a:rPr>
              <a:t>月１１日（月）にサークル福寿草岡田様による訪問調査がありました。</a:t>
            </a:r>
          </a:p>
          <a:p>
            <a:r>
              <a:rPr lang="ja-JP" altLang="ja-JP" sz="2800" b="1" dirty="0">
                <a:solidFill>
                  <a:srgbClr val="FF0066"/>
                </a:solidFill>
              </a:rPr>
              <a:t>書類提出を行い現在、内容の確認、修正を行っている最中です。</a:t>
            </a:r>
          </a:p>
          <a:p>
            <a:r>
              <a:rPr lang="ja-JP" altLang="ja-JP" sz="2800" b="1" dirty="0">
                <a:solidFill>
                  <a:srgbClr val="FF0066"/>
                </a:solidFill>
              </a:rPr>
              <a:t>今後は目標達成計画を作成し市町村に提出する予定です。</a:t>
            </a:r>
          </a:p>
          <a:p>
            <a:r>
              <a:rPr lang="ja-JP" altLang="ja-JP" sz="2800" b="1" dirty="0">
                <a:solidFill>
                  <a:srgbClr val="FF0066"/>
                </a:solidFill>
              </a:rPr>
              <a:t>市町村に提出後はインターネットで①ワムネットを検索して頂き②「介護」のタブ内の③介護保険地域密着型サービス外部評価④事業所番号で探す⑤事業所番号「</a:t>
            </a:r>
            <a:r>
              <a:rPr lang="en-US" altLang="ja-JP" sz="2800" b="1" dirty="0">
                <a:solidFill>
                  <a:srgbClr val="FF0066"/>
                </a:solidFill>
              </a:rPr>
              <a:t>2392500498</a:t>
            </a:r>
            <a:r>
              <a:rPr lang="ja-JP" altLang="ja-JP" sz="2800" b="1" dirty="0">
                <a:solidFill>
                  <a:srgbClr val="FF0066"/>
                </a:solidFill>
              </a:rPr>
              <a:t>」</a:t>
            </a:r>
          </a:p>
          <a:p>
            <a:r>
              <a:rPr lang="ja-JP" altLang="ja-JP" sz="2800" b="1" dirty="0">
                <a:solidFill>
                  <a:srgbClr val="FF0066"/>
                </a:solidFill>
              </a:rPr>
              <a:t>で検索して頂くことでもご覧になれます。</a:t>
            </a:r>
            <a:endParaRPr lang="ja-JP" altLang="ja-JP" sz="2400" b="1" dirty="0">
              <a:solidFill>
                <a:srgbClr val="FF0066"/>
              </a:solidFill>
            </a:endParaRPr>
          </a:p>
        </p:txBody>
      </p:sp>
    </p:spTree>
    <p:extLst>
      <p:ext uri="{BB962C8B-B14F-4D97-AF65-F5344CB8AC3E}">
        <p14:creationId xmlns:p14="http://schemas.microsoft.com/office/powerpoint/2010/main" val="348091888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241</Words>
  <Application>Microsoft Office PowerPoint</Application>
  <PresentationFormat>ユーザー設定</PresentationFormat>
  <Paragraphs>34</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AR PＰＯＰ体B</vt:lpstr>
      <vt:lpstr>AR P丸ゴシック体E</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sakashita</dc:creator>
  <cp:lastModifiedBy>sakashita</cp:lastModifiedBy>
  <cp:revision>9</cp:revision>
  <dcterms:created xsi:type="dcterms:W3CDTF">2019-04-09T23:04:46Z</dcterms:created>
  <dcterms:modified xsi:type="dcterms:W3CDTF">2019-04-10T00:02:03Z</dcterms:modified>
</cp:coreProperties>
</file>